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D4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3354" y="20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CA5-995F-43EC-A9B8-439BAFB57890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BFF2-E89D-482E-98B6-87A9421FE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136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CA5-995F-43EC-A9B8-439BAFB57890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BFF2-E89D-482E-98B6-87A9421FE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9759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CA5-995F-43EC-A9B8-439BAFB57890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BFF2-E89D-482E-98B6-87A9421FE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442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CA5-995F-43EC-A9B8-439BAFB57890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BFF2-E89D-482E-98B6-87A9421FE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8280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CA5-995F-43EC-A9B8-439BAFB57890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BFF2-E89D-482E-98B6-87A9421FE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8219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CA5-995F-43EC-A9B8-439BAFB57890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BFF2-E89D-482E-98B6-87A9421FE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029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CA5-995F-43EC-A9B8-439BAFB57890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BFF2-E89D-482E-98B6-87A9421FE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995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CA5-995F-43EC-A9B8-439BAFB57890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BFF2-E89D-482E-98B6-87A9421FE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241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CA5-995F-43EC-A9B8-439BAFB57890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BFF2-E89D-482E-98B6-87A9421FE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727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CA5-995F-43EC-A9B8-439BAFB57890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BFF2-E89D-482E-98B6-87A9421FE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322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CA5-995F-43EC-A9B8-439BAFB57890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BFF2-E89D-482E-98B6-87A9421FE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883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E1ECA5-995F-43EC-A9B8-439BAFB57890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EEDBFF2-E89D-482E-98B6-87A9421FE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0471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>
            <a:extLst>
              <a:ext uri="{FF2B5EF4-FFF2-40B4-BE49-F238E27FC236}">
                <a16:creationId xmlns:a16="http://schemas.microsoft.com/office/drawing/2014/main" id="{52BA86D5-ED04-CCFE-19CD-F727DC2DDB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192" y="1400985"/>
            <a:ext cx="5610225" cy="7096125"/>
          </a:xfrm>
          <a:prstGeom prst="rect">
            <a:avLst/>
          </a:prstGeom>
          <a:solidFill>
            <a:srgbClr val="FBD4B4"/>
          </a:solidFill>
          <a:ln w="9525" cap="rnd">
            <a:solidFill>
              <a:srgbClr val="808080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400" b="1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400" b="1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400" b="1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400" b="1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400" b="1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400" b="1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400" b="1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400" b="1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400" b="1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400" b="1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症例展示／</a:t>
            </a:r>
            <a:r>
              <a:rPr lang="en-US" altLang="ja-JP" sz="1400" b="1" dirty="0">
                <a:latin typeface="Century" panose="02040604050505020304" pitchFamily="18" charset="0"/>
                <a:ea typeface="ＭＳ 明朝" panose="02020609040205080304" pitchFamily="17" charset="-128"/>
              </a:rPr>
              <a:t>Case Presentation</a:t>
            </a:r>
            <a:endParaRPr lang="ja-JP" altLang="ja-JP" sz="1400" dirty="0">
              <a:latin typeface="Century" panose="02040604050505020304" pitchFamily="18" charset="0"/>
              <a:ea typeface="ＭＳ 明朝" panose="02020609040205080304" pitchFamily="17" charset="-128"/>
            </a:endParaRPr>
          </a:p>
          <a:p>
            <a:pPr marL="0"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2B40E7B0-A8DC-3F2C-9520-739622EF2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607" y="1911346"/>
            <a:ext cx="5362575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88900" eaLnBrk="0" fontAlgn="base" hangingPunct="0">
              <a:spcBef>
                <a:spcPct val="0"/>
              </a:spcBef>
              <a:spcAft>
                <a:spcPct val="0"/>
              </a:spcAft>
              <a:tabLst>
                <a:tab pos="5257800" algn="l"/>
                <a:tab pos="5829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257800" algn="l"/>
                <a:tab pos="5829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257800" algn="l"/>
                <a:tab pos="5829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257800" algn="l"/>
                <a:tab pos="5829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257800" algn="l"/>
                <a:tab pos="5829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257800" algn="l"/>
                <a:tab pos="5829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257800" algn="l"/>
                <a:tab pos="5829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257800" algn="l"/>
                <a:tab pos="5829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257800" algn="l"/>
                <a:tab pos="5829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88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endParaRPr kumimoji="0" lang="en-US" altLang="ja-JP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88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r>
              <a:rPr kumimoji="0" lang="en-US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Title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：</a:t>
            </a:r>
            <a:endParaRPr kumimoji="0" lang="en-US" altLang="ja-JP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88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endParaRPr kumimoji="0" lang="ja-JP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88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r>
              <a:rPr kumimoji="0" lang="ja-JP" altLang="en-US" sz="1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日本語タイトル</a:t>
            </a:r>
            <a:endParaRPr kumimoji="0" lang="en-US" altLang="ja-JP" sz="1400" b="1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88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endParaRPr kumimoji="0" lang="en-US" altLang="ja-JP" sz="1400" b="1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88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endParaRPr kumimoji="0" lang="ja-JP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88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r>
              <a:rPr kumimoji="0" lang="ja-JP" altLang="en-US" sz="12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英文タイトル　　　　　　　　　　　　　　　　　　　　　　　　　　　　</a:t>
            </a:r>
            <a:endParaRPr kumimoji="0" lang="ja-JP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88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r>
              <a:rPr kumimoji="0" lang="ja-JP" altLang="en-US" sz="12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　　　　　</a:t>
            </a:r>
            <a:endParaRPr kumimoji="0" lang="ja-JP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88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endParaRPr kumimoji="0" lang="en-US" altLang="ja-JP" sz="14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88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r>
              <a:rPr kumimoji="0" lang="ja-JP" altLang="en-US" sz="1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氏名／　　姓　　　名  　　　 ／　　</a:t>
            </a:r>
            <a:r>
              <a:rPr kumimoji="0" lang="en-US" altLang="ja-JP" sz="1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Name</a:t>
            </a:r>
            <a:r>
              <a:rPr kumimoji="0" lang="ja-JP" altLang="en-US" sz="1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ローマ字　表記</a:t>
            </a:r>
            <a:endParaRPr kumimoji="0" lang="en-US" altLang="ja-JP" sz="14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88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endParaRPr lang="en-US" altLang="ja-JP" sz="1400" u="sng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88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r>
              <a:rPr kumimoji="0" lang="ja-JP" altLang="en-US" sz="1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     </a:t>
            </a:r>
            <a:endParaRPr kumimoji="0" lang="ja-JP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88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r>
              <a:rPr kumimoji="0" lang="ja-JP" altLang="en-US" sz="1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所属：　所属医院または機関名（日本語）</a:t>
            </a:r>
            <a:endParaRPr kumimoji="0" lang="en-US" altLang="ja-JP" sz="14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88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endParaRPr kumimoji="0" lang="ja-JP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88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endParaRPr kumimoji="0" lang="en-US" altLang="ja-JP" sz="14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88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r>
              <a:rPr kumimoji="0" lang="en-US" altLang="ja-JP" sz="1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Affiliation</a:t>
            </a:r>
            <a:r>
              <a:rPr kumimoji="0" lang="ja-JP" altLang="en-US" sz="1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： 英語表記（英語）</a:t>
            </a:r>
            <a:endParaRPr kumimoji="0" lang="ja-JP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88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57800" algn="l"/>
                <a:tab pos="5829300" algn="l"/>
              </a:tabLst>
            </a:pP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49" name="図 9" descr="JLOA図1">
            <a:extLst>
              <a:ext uri="{FF2B5EF4-FFF2-40B4-BE49-F238E27FC236}">
                <a16:creationId xmlns:a16="http://schemas.microsoft.com/office/drawing/2014/main" id="{B70EDA64-7A54-70D1-FF67-8A9D9A5757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175" y="12700000"/>
            <a:ext cx="1893888" cy="113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12">
            <a:extLst>
              <a:ext uri="{FF2B5EF4-FFF2-40B4-BE49-F238E27FC236}">
                <a16:creationId xmlns:a16="http://schemas.microsoft.com/office/drawing/2014/main" id="{FE615BA0-63AE-BB95-E2C6-4B5C9DBDF7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9801" y="711200"/>
            <a:ext cx="5010150" cy="4429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症例展示／</a:t>
            </a:r>
            <a:r>
              <a:rPr lang="en-US" altLang="ja-JP" dirty="0">
                <a:latin typeface="Century" panose="02040604050505020304" pitchFamily="18" charset="0"/>
                <a:ea typeface="ＭＳ 明朝" panose="02020609040205080304" pitchFamily="17" charset="-128"/>
              </a:rPr>
              <a:t>Case Presentation</a:t>
            </a:r>
            <a:r>
              <a:rPr lang="ja-JP" altLang="ja-JP" dirty="0">
                <a:latin typeface="Century" panose="02040604050505020304" pitchFamily="18" charset="0"/>
                <a:ea typeface="ＭＳ 明朝" panose="02020609040205080304" pitchFamily="17" charset="-128"/>
              </a:rPr>
              <a:t>　</a:t>
            </a:r>
            <a:r>
              <a:rPr lang="ja-JP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表紙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DC48F1F-78DF-0FD3-4BD6-D1B470D13E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47193FA-DFEF-DED3-EBF8-0611C4738B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4E0F5910-A9B4-BA1E-F1B5-EA817E744F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1623" y="6905948"/>
            <a:ext cx="1896020" cy="1133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163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45</Words>
  <Application>Microsoft Office PowerPoint</Application>
  <PresentationFormat>A4 210 x 297 mm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明朝</vt:lpstr>
      <vt:lpstr>Aptos</vt:lpstr>
      <vt:lpstr>Aptos Display</vt:lpstr>
      <vt:lpstr>Arial</vt:lpstr>
      <vt:lpstr>Century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真実 西</dc:creator>
  <cp:lastModifiedBy>真実 西</cp:lastModifiedBy>
  <cp:revision>4</cp:revision>
  <dcterms:created xsi:type="dcterms:W3CDTF">2025-07-24T07:27:30Z</dcterms:created>
  <dcterms:modified xsi:type="dcterms:W3CDTF">2025-07-24T07:55:07Z</dcterms:modified>
</cp:coreProperties>
</file>