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54" y="2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13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75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44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28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21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02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99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4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72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2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83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47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52BA86D5-ED04-CCFE-19CD-F727DC2DD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192" y="1400985"/>
            <a:ext cx="5610225" cy="7096125"/>
          </a:xfrm>
          <a:prstGeom prst="rect">
            <a:avLst/>
          </a:prstGeom>
          <a:solidFill>
            <a:srgbClr val="C5E0B4"/>
          </a:solidFill>
          <a:ln w="9525" cap="rnd">
            <a:solidFill>
              <a:srgbClr val="808080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新規認定医症例／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</a:rPr>
              <a:t>Case for New Certification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B40E7B0-A8DC-3F2C-9520-739622EF2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07" y="1911346"/>
            <a:ext cx="5362575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88900"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Title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日本語タイトル</a:t>
            </a:r>
            <a:endParaRPr kumimoji="0" lang="en-US" altLang="ja-JP" sz="14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英文タイトル　　　　　　　　　　　　　　　　　　　　　　　　　　　　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氏名／　　姓　　　名  　　　 ／　　</a:t>
            </a:r>
            <a:r>
              <a:rPr kumimoji="0" lang="en-US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Name</a:t>
            </a: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ローマ字　表記</a:t>
            </a: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lang="en-US" altLang="ja-JP" sz="1400" u="sng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     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所属：　所属医院または機関名（日本語）</a:t>
            </a: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en-US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Affiliation</a:t>
            </a: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 英語表記（英語）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図 9" descr="JLOA図1">
            <a:extLst>
              <a:ext uri="{FF2B5EF4-FFF2-40B4-BE49-F238E27FC236}">
                <a16:creationId xmlns:a16="http://schemas.microsoft.com/office/drawing/2014/main" id="{B70EDA64-7A54-70D1-FF67-8A9D9A575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2700000"/>
            <a:ext cx="1893888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FE615BA0-63AE-BB95-E2C6-4B5C9DBDF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01" y="711200"/>
            <a:ext cx="5010150" cy="442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新規認定医症例</a:t>
            </a:r>
            <a:r>
              <a:rPr lang="ja-JP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／</a:t>
            </a:r>
            <a:r>
              <a:rPr lang="en-US" altLang="ja-JP" sz="1400" dirty="0">
                <a:latin typeface="Century" panose="02040604050505020304" pitchFamily="18" charset="0"/>
                <a:ea typeface="ＭＳ 明朝" panose="02020609040205080304" pitchFamily="17" charset="-128"/>
              </a:rPr>
              <a:t>Case for New Certification</a:t>
            </a:r>
            <a:r>
              <a:rPr lang="zh-CN" altLang="ja-JP" sz="1400" dirty="0">
                <a:latin typeface="Century" panose="02040604050505020304" pitchFamily="18" charset="0"/>
                <a:ea typeface="ＭＳ 明朝" panose="02020609040205080304" pitchFamily="17" charset="-128"/>
              </a:rPr>
              <a:t>　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表紙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C48F1F-78DF-0FD3-4BD6-D1B470D13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7193FA-DFEF-DED3-EBF8-0611C4738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E0F5910-A9B4-BA1E-F1B5-EA817E744F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623" y="6905948"/>
            <a:ext cx="1896020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63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51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Aptos</vt:lpstr>
      <vt:lpstr>Aptos Display</vt:lpstr>
      <vt:lpstr>Arial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真実 西</dc:creator>
  <cp:lastModifiedBy>真実 西</cp:lastModifiedBy>
  <cp:revision>2</cp:revision>
  <dcterms:created xsi:type="dcterms:W3CDTF">2025-07-24T07:27:30Z</dcterms:created>
  <dcterms:modified xsi:type="dcterms:W3CDTF">2025-07-24T07:53:57Z</dcterms:modified>
</cp:coreProperties>
</file>