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3354" y="28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136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759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442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280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219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029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995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24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727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32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83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47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>
            <a:extLst>
              <a:ext uri="{FF2B5EF4-FFF2-40B4-BE49-F238E27FC236}">
                <a16:creationId xmlns:a16="http://schemas.microsoft.com/office/drawing/2014/main" id="{52BA86D5-ED04-CCFE-19CD-F727DC2DD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192" y="1400985"/>
            <a:ext cx="5610225" cy="7096125"/>
          </a:xfrm>
          <a:prstGeom prst="rect">
            <a:avLst/>
          </a:prstGeom>
          <a:solidFill>
            <a:srgbClr val="C6D9F1"/>
          </a:solidFill>
          <a:ln w="9525" cap="rnd">
            <a:solidFill>
              <a:srgbClr val="808080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認定医更新症例／</a:t>
            </a: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Case for Renewal of Certification</a:t>
            </a:r>
            <a:endParaRPr kumimoji="0" lang="en-US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2B40E7B0-A8DC-3F2C-9520-739622EF2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07" y="1911346"/>
            <a:ext cx="5362575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88900"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en-US" altLang="ja-JP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Title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：</a:t>
            </a:r>
            <a:endParaRPr kumimoji="0" lang="en-US" altLang="ja-JP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ja-JP" altLang="en-US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日本語タイトル</a:t>
            </a:r>
            <a:endParaRPr kumimoji="0" lang="en-US" altLang="ja-JP" sz="14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en-US" altLang="ja-JP" sz="14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ja-JP" altLang="en-US" sz="1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英文タイトル　　　　　　　　　　　　　　　　　　　　　　　　　　　　</a:t>
            </a: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ja-JP" altLang="en-US" sz="1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</a:t>
            </a: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en-US" altLang="ja-JP" sz="14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ja-JP" altLang="en-US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氏名／　　姓　　　名  　　　 ／　　</a:t>
            </a:r>
            <a:r>
              <a:rPr kumimoji="0" lang="en-US" altLang="ja-JP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Name</a:t>
            </a:r>
            <a:r>
              <a:rPr kumimoji="0" lang="ja-JP" altLang="en-US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ローマ字　表記</a:t>
            </a:r>
            <a:endParaRPr kumimoji="0" lang="en-US" altLang="ja-JP" sz="14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lang="en-US" altLang="ja-JP" sz="1400" u="sng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ja-JP" altLang="en-US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     </a:t>
            </a: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ja-JP" altLang="en-US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所属：　所属医院または機関名（日本語）</a:t>
            </a:r>
            <a:endParaRPr kumimoji="0" lang="en-US" altLang="ja-JP" sz="14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en-US" altLang="ja-JP" sz="14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en-US" altLang="ja-JP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Affiliation</a:t>
            </a:r>
            <a:r>
              <a:rPr kumimoji="0" lang="ja-JP" altLang="en-US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： 英語表記（英語）</a:t>
            </a: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図 9" descr="JLOA図1">
            <a:extLst>
              <a:ext uri="{FF2B5EF4-FFF2-40B4-BE49-F238E27FC236}">
                <a16:creationId xmlns:a16="http://schemas.microsoft.com/office/drawing/2014/main" id="{B70EDA64-7A54-70D1-FF67-8A9D9A575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12700000"/>
            <a:ext cx="1893888" cy="113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12">
            <a:extLst>
              <a:ext uri="{FF2B5EF4-FFF2-40B4-BE49-F238E27FC236}">
                <a16:creationId xmlns:a16="http://schemas.microsoft.com/office/drawing/2014/main" id="{FE615BA0-63AE-BB95-E2C6-4B5C9DBDF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801" y="711200"/>
            <a:ext cx="5010150" cy="442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認定医更新症例／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Cases for Renewal of Certification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表紙</a:t>
            </a: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DC48F1F-78DF-0FD3-4BD6-D1B470D13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47193FA-DFEF-DED3-EBF8-0611C4738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4E0F5910-A9B4-BA1E-F1B5-EA817E744F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1623" y="6905948"/>
            <a:ext cx="1896020" cy="113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163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53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Century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真実 西</dc:creator>
  <cp:lastModifiedBy>真実 西</cp:lastModifiedBy>
  <cp:revision>2</cp:revision>
  <dcterms:created xsi:type="dcterms:W3CDTF">2025-07-24T07:27:30Z</dcterms:created>
  <dcterms:modified xsi:type="dcterms:W3CDTF">2025-07-24T07:54:38Z</dcterms:modified>
</cp:coreProperties>
</file>